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2021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1</a:t>
            </a:r>
            <a:r>
              <a:rPr lang="ko-KR" altLang="en-US" dirty="0" smtClean="0"/>
              <a:t>학기 </a:t>
            </a:r>
            <a:r>
              <a:rPr lang="ko-KR" altLang="en-US" dirty="0" smtClean="0"/>
              <a:t>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2021.2.22(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2021.2.22(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)~ </a:t>
            </a:r>
            <a:r>
              <a:rPr lang="en-US" altLang="ko-KR" dirty="0" smtClean="0"/>
              <a:t>2.26(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2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23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화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(</a:t>
            </a:r>
            <a:r>
              <a:rPr lang="ko-KR" altLang="en-US" dirty="0" err="1" smtClean="0"/>
              <a:t>등록후</a:t>
            </a:r>
            <a:r>
              <a:rPr lang="ko-KR" altLang="en-US" dirty="0" smtClean="0"/>
              <a:t> 휴학 마감일</a:t>
            </a:r>
            <a:r>
              <a:rPr lang="en-US" altLang="ko-KR" dirty="0" smtClean="0"/>
              <a:t>: </a:t>
            </a:r>
            <a:r>
              <a:rPr lang="en-US" altLang="ko-KR" dirty="0" smtClean="0"/>
              <a:t>4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19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은행에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.(</a:t>
            </a:r>
            <a:r>
              <a:rPr lang="ko-KR" altLang="en-US" dirty="0" err="1" smtClean="0"/>
              <a:t>방문은행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하나은행</a:t>
            </a:r>
            <a:r>
              <a:rPr lang="en-US" altLang="ko-KR" dirty="0" smtClean="0"/>
              <a:t>)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err="1" smtClean="0"/>
              <a:t>네이버창에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가천대학교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로 홈페이지 접속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245</Words>
  <Application>Microsoft Office PowerPoint</Application>
  <PresentationFormat>와이드스크린</PresentationFormat>
  <Paragraphs>57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대학원 재학생 등록안내</vt:lpstr>
      <vt:lpstr>2021학년도 1학기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GACHON</cp:lastModifiedBy>
  <cp:revision>23</cp:revision>
  <dcterms:created xsi:type="dcterms:W3CDTF">2017-02-15T05:09:14Z</dcterms:created>
  <dcterms:modified xsi:type="dcterms:W3CDTF">2021-02-05T00:57:26Z</dcterms:modified>
</cp:coreProperties>
</file>