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2018-09-03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2018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2</a:t>
            </a:r>
            <a:r>
              <a:rPr lang="ko-KR" altLang="en-US" dirty="0" smtClean="0"/>
              <a:t>학기 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r>
              <a:rPr lang="en-US" altLang="ko-KR" dirty="0" smtClean="0"/>
              <a:t>(1</a:t>
            </a:r>
            <a:r>
              <a:rPr lang="ko-KR" altLang="en-US" dirty="0" smtClean="0"/>
              <a:t>차 연장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2018.9.03(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2018.9.03(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9.07(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연장기간 납부는 </a:t>
            </a:r>
            <a:r>
              <a:rPr lang="ko-KR" altLang="en-US" dirty="0" err="1" smtClean="0"/>
              <a:t>신한은행에서</a:t>
            </a:r>
            <a:r>
              <a:rPr lang="ko-KR" altLang="en-US" dirty="0" smtClean="0"/>
              <a:t> 가능합니다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납부         바랍니다</a:t>
            </a:r>
            <a:r>
              <a:rPr lang="en-US" altLang="ko-KR" dirty="0" smtClean="0"/>
              <a:t>.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8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31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238</Words>
  <Application>Microsoft Office PowerPoint</Application>
  <PresentationFormat>사용자 지정</PresentationFormat>
  <Paragraphs>55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2018학년도 2학기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17</cp:revision>
  <dcterms:created xsi:type="dcterms:W3CDTF">2017-02-15T05:09:14Z</dcterms:created>
  <dcterms:modified xsi:type="dcterms:W3CDTF">2018-09-03T00:54:51Z</dcterms:modified>
</cp:coreProperties>
</file>