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2019-03-04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2019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학기 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2019.2.25(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2019.2.25(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2.28(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)/ </a:t>
            </a:r>
            <a:r>
              <a:rPr lang="ko-KR" altLang="en-US" dirty="0" smtClean="0"/>
              <a:t>연장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8</a:t>
            </a:r>
            <a:r>
              <a:rPr lang="ko-KR" altLang="en-US" dirty="0" smtClean="0"/>
              <a:t>일까지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236</Words>
  <Application>Microsoft Office PowerPoint</Application>
  <PresentationFormat>사용자 지정</PresentationFormat>
  <Paragraphs>57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2019학년도 1학기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18</cp:revision>
  <dcterms:created xsi:type="dcterms:W3CDTF">2017-02-15T05:09:14Z</dcterms:created>
  <dcterms:modified xsi:type="dcterms:W3CDTF">2019-03-04T01:05:36Z</dcterms:modified>
</cp:coreProperties>
</file>