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2" r:id="rId4"/>
    <p:sldId id="257" r:id="rId5"/>
    <p:sldId id="258" r:id="rId6"/>
    <p:sldId id="264" r:id="rId7"/>
    <p:sldId id="265" r:id="rId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86" autoAdjust="0"/>
    <p:restoredTop sz="94660"/>
  </p:normalViewPr>
  <p:slideViewPr>
    <p:cSldViewPr snapToGrid="0">
      <p:cViewPr>
        <p:scale>
          <a:sx n="108" d="100"/>
          <a:sy n="108" d="100"/>
        </p:scale>
        <p:origin x="-96" y="-1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8642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6917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3311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7693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9275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2018-02-13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0310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2018-02-13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8465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2018-02-13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8333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2018-02-13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3176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2018-02-13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0835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2018-02-13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4191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4F763-C54A-4E57-B163-B9059503E40E}" type="datetimeFigureOut">
              <a:rPr lang="ko-KR" altLang="en-US" smtClean="0"/>
              <a:t>2018-02-13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6550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achon.ac.k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32560" y="1088966"/>
            <a:ext cx="9144000" cy="1290465"/>
          </a:xfrm>
        </p:spPr>
        <p:txBody>
          <a:bodyPr/>
          <a:lstStyle/>
          <a:p>
            <a:r>
              <a:rPr lang="ko-KR" altLang="en-US" dirty="0" smtClean="0"/>
              <a:t>대학원 재학생 </a:t>
            </a:r>
            <a:r>
              <a:rPr lang="ko-KR" altLang="en-US" dirty="0" err="1" smtClean="0"/>
              <a:t>등록안내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4098174"/>
            <a:ext cx="9144000" cy="2186247"/>
          </a:xfrm>
        </p:spPr>
        <p:txBody>
          <a:bodyPr>
            <a:normAutofit/>
          </a:bodyPr>
          <a:lstStyle/>
          <a:p>
            <a:endParaRPr lang="en-US" altLang="ko-KR" dirty="0" smtClean="0"/>
          </a:p>
          <a:p>
            <a:r>
              <a:rPr lang="ko-KR" altLang="en-US" dirty="0" smtClean="0"/>
              <a:t>일반대학원   </a:t>
            </a:r>
            <a:r>
              <a:rPr lang="ko-KR" altLang="en-US" dirty="0" err="1" smtClean="0"/>
              <a:t>메디컬캠퍼스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150000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3348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2018</a:t>
            </a:r>
            <a:r>
              <a:rPr lang="ko-KR" altLang="en-US" dirty="0" smtClean="0"/>
              <a:t>학년도 </a:t>
            </a:r>
            <a:r>
              <a:rPr lang="en-US" altLang="ko-KR" dirty="0" smtClean="0"/>
              <a:t>1</a:t>
            </a:r>
            <a:r>
              <a:rPr lang="ko-KR" altLang="en-US" dirty="0" smtClean="0"/>
              <a:t>학기 </a:t>
            </a:r>
            <a:r>
              <a:rPr lang="ko-KR" altLang="en-US" dirty="0" smtClean="0"/>
              <a:t>재학생 등록금 납부 안내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등록금고지</a:t>
            </a:r>
            <a:r>
              <a:rPr lang="ko-KR" altLang="en-US" dirty="0"/>
              <a:t>서 </a:t>
            </a:r>
            <a:r>
              <a:rPr lang="ko-KR" altLang="en-US" dirty="0" smtClean="0"/>
              <a:t>출력 및 납부 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등록</a:t>
            </a:r>
            <a:r>
              <a:rPr lang="ko-KR" altLang="en-US" dirty="0"/>
              <a:t>금 </a:t>
            </a:r>
            <a:r>
              <a:rPr lang="ko-KR" altLang="en-US" dirty="0" smtClean="0"/>
              <a:t>내역 출력 </a:t>
            </a:r>
            <a:r>
              <a:rPr lang="en-US" altLang="ko-KR" dirty="0" smtClean="0"/>
              <a:t>: </a:t>
            </a:r>
            <a:r>
              <a:rPr lang="en-US" altLang="ko-KR" dirty="0" smtClean="0"/>
              <a:t>2018.2.20(</a:t>
            </a:r>
            <a:r>
              <a:rPr lang="ko-KR" altLang="en-US" dirty="0" smtClean="0"/>
              <a:t>화</a:t>
            </a:r>
            <a:r>
              <a:rPr lang="en-US" altLang="ko-KR" dirty="0" smtClean="0"/>
              <a:t>) </a:t>
            </a:r>
            <a:r>
              <a:rPr lang="ko-KR" altLang="en-US" dirty="0" smtClean="0"/>
              <a:t>오전 </a:t>
            </a:r>
            <a:r>
              <a:rPr lang="en-US" altLang="ko-KR" dirty="0" smtClean="0"/>
              <a:t>9</a:t>
            </a:r>
            <a:r>
              <a:rPr lang="ko-KR" altLang="en-US" dirty="0" smtClean="0"/>
              <a:t>시부터 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등록금 납부 기간 </a:t>
            </a:r>
            <a:r>
              <a:rPr lang="en-US" altLang="ko-KR" dirty="0" smtClean="0"/>
              <a:t>: </a:t>
            </a:r>
            <a:r>
              <a:rPr lang="en-US" altLang="ko-KR" dirty="0" smtClean="0"/>
              <a:t>2018.2.20(</a:t>
            </a:r>
            <a:r>
              <a:rPr lang="ko-KR" altLang="en-US" dirty="0" smtClean="0"/>
              <a:t>화</a:t>
            </a:r>
            <a:r>
              <a:rPr lang="en-US" altLang="ko-KR" dirty="0" smtClean="0"/>
              <a:t>)~ </a:t>
            </a:r>
            <a:r>
              <a:rPr lang="en-US" altLang="ko-KR" dirty="0" smtClean="0"/>
              <a:t>2.26(</a:t>
            </a:r>
            <a:r>
              <a:rPr lang="ko-KR" altLang="en-US" dirty="0" smtClean="0"/>
              <a:t>월</a:t>
            </a:r>
            <a:r>
              <a:rPr lang="en-US" altLang="ko-KR" dirty="0" smtClean="0"/>
              <a:t>)</a:t>
            </a:r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등록금 고지서 출력 방법 </a:t>
            </a:r>
            <a:r>
              <a:rPr lang="en-US" altLang="ko-KR" dirty="0" smtClean="0"/>
              <a:t>: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4</a:t>
            </a:r>
            <a:r>
              <a:rPr lang="ko-KR" altLang="en-US" dirty="0" smtClean="0"/>
              <a:t>페이지 그림파일 참조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231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0967"/>
          </a:xfrm>
        </p:spPr>
        <p:txBody>
          <a:bodyPr>
            <a:normAutofit/>
          </a:bodyPr>
          <a:lstStyle/>
          <a:p>
            <a:pPr algn="ctr"/>
            <a:r>
              <a:rPr lang="ko-KR" altLang="en-US" dirty="0" smtClean="0"/>
              <a:t>추가 안내사항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266092"/>
            <a:ext cx="10515600" cy="4772112"/>
          </a:xfrm>
        </p:spPr>
        <p:txBody>
          <a:bodyPr>
            <a:normAutofit lnSpcReduction="10000"/>
          </a:bodyPr>
          <a:lstStyle/>
          <a:p>
            <a:r>
              <a:rPr lang="ko-KR" altLang="en-US" dirty="0" smtClean="0"/>
              <a:t>장학재단에서 대출 받으시는 분들은 대학원 행정실로 문의바랍니다</a:t>
            </a:r>
            <a:r>
              <a:rPr lang="en-US" altLang="ko-KR" dirty="0" smtClean="0"/>
              <a:t>. </a:t>
            </a:r>
          </a:p>
          <a:p>
            <a:endParaRPr lang="en-US" altLang="ko-KR" dirty="0"/>
          </a:p>
          <a:p>
            <a:r>
              <a:rPr lang="ko-KR" altLang="en-US" dirty="0" smtClean="0"/>
              <a:t>가상계좌 확인이 불가능하신 분은 행정실로 문의 바랍니다</a:t>
            </a:r>
            <a:r>
              <a:rPr lang="en-US" altLang="ko-KR" dirty="0" smtClean="0"/>
              <a:t>. </a:t>
            </a:r>
          </a:p>
          <a:p>
            <a:endParaRPr lang="en-US" altLang="ko-KR" dirty="0"/>
          </a:p>
          <a:p>
            <a:endParaRPr lang="en-US" altLang="ko-KR" dirty="0"/>
          </a:p>
          <a:p>
            <a:r>
              <a:rPr lang="ko-KR" altLang="en-US" dirty="0" smtClean="0"/>
              <a:t>미등</a:t>
            </a:r>
            <a:r>
              <a:rPr lang="ko-KR" altLang="en-US" dirty="0"/>
              <a:t>록 </a:t>
            </a:r>
            <a:r>
              <a:rPr lang="ko-KR" altLang="en-US" dirty="0" err="1" smtClean="0"/>
              <a:t>휴학자는</a:t>
            </a:r>
            <a:r>
              <a:rPr lang="ko-KR" altLang="en-US" dirty="0" smtClean="0"/>
              <a:t> </a:t>
            </a:r>
            <a:r>
              <a:rPr lang="en-US" altLang="ko-KR" dirty="0" smtClean="0"/>
              <a:t>2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28</a:t>
            </a:r>
            <a:r>
              <a:rPr lang="ko-KR" altLang="en-US" dirty="0" smtClean="0"/>
              <a:t>일</a:t>
            </a:r>
            <a:r>
              <a:rPr lang="en-US" altLang="ko-KR" dirty="0" smtClean="0"/>
              <a:t>(</a:t>
            </a:r>
            <a:r>
              <a:rPr lang="ko-KR" altLang="en-US" dirty="0" smtClean="0"/>
              <a:t>수</a:t>
            </a:r>
            <a:r>
              <a:rPr lang="en-US" altLang="ko-KR" dirty="0" smtClean="0"/>
              <a:t>)</a:t>
            </a:r>
            <a:r>
              <a:rPr lang="ko-KR" altLang="en-US" dirty="0" smtClean="0"/>
              <a:t>까지 </a:t>
            </a:r>
            <a:r>
              <a:rPr lang="ko-KR" altLang="en-US" dirty="0" err="1" smtClean="0"/>
              <a:t>휴학원을</a:t>
            </a:r>
            <a:r>
              <a:rPr lang="ko-KR" altLang="en-US" dirty="0" smtClean="0"/>
              <a:t> 행정실로 </a:t>
            </a:r>
            <a:r>
              <a:rPr lang="ko-KR" altLang="en-US" dirty="0" err="1" smtClean="0"/>
              <a:t>제출바랍니다</a:t>
            </a:r>
            <a:r>
              <a:rPr lang="en-US" altLang="ko-KR" dirty="0" smtClean="0"/>
              <a:t>. </a:t>
            </a:r>
          </a:p>
          <a:p>
            <a:endParaRPr lang="en-US" altLang="ko-KR" dirty="0"/>
          </a:p>
          <a:p>
            <a:r>
              <a:rPr lang="ko-KR" altLang="en-US" dirty="0" smtClean="0"/>
              <a:t>전액장학생 </a:t>
            </a:r>
            <a:r>
              <a:rPr lang="en-US" altLang="ko-KR" dirty="0" smtClean="0"/>
              <a:t>0</a:t>
            </a:r>
            <a:r>
              <a:rPr lang="ko-KR" altLang="en-US" dirty="0" smtClean="0"/>
              <a:t>원 </a:t>
            </a:r>
            <a:r>
              <a:rPr lang="ko-KR" altLang="en-US" dirty="0" err="1" smtClean="0"/>
              <a:t>입금자는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신한은행에</a:t>
            </a:r>
            <a:r>
              <a:rPr lang="ko-KR" altLang="en-US" dirty="0" smtClean="0"/>
              <a:t> </a:t>
            </a:r>
            <a:r>
              <a:rPr lang="ko-KR" altLang="en-US" dirty="0" smtClean="0"/>
              <a:t>방문하여 </a:t>
            </a:r>
            <a:r>
              <a:rPr lang="en-US" altLang="ko-KR" dirty="0" smtClean="0"/>
              <a:t>0</a:t>
            </a:r>
            <a:r>
              <a:rPr lang="ko-KR" altLang="en-US" dirty="0" smtClean="0"/>
              <a:t>원 입금 등록을 바랍니다</a:t>
            </a:r>
            <a:r>
              <a:rPr lang="en-US" altLang="ko-K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7058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133" y="1561850"/>
            <a:ext cx="5342467" cy="4878888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2475"/>
          </a:xfrm>
        </p:spPr>
        <p:txBody>
          <a:bodyPr/>
          <a:lstStyle/>
          <a:p>
            <a:pPr algn="ctr"/>
            <a:r>
              <a:rPr lang="en-US" altLang="ko-KR" dirty="0" smtClean="0"/>
              <a:t>1. </a:t>
            </a:r>
            <a:r>
              <a:rPr lang="ko-KR" altLang="en-US" dirty="0" err="1" smtClean="0"/>
              <a:t>가천대학원</a:t>
            </a:r>
            <a:r>
              <a:rPr lang="ko-KR" altLang="en-US" dirty="0" smtClean="0"/>
              <a:t> 홈페이지 접속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816259" y="1971372"/>
            <a:ext cx="485927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hlinkClick r:id="rId3"/>
              </a:rPr>
              <a:t>http://www.gachon.ac.kr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err="1" smtClean="0"/>
              <a:t>url</a:t>
            </a:r>
            <a:r>
              <a:rPr lang="en-US" altLang="ko-KR" dirty="0" smtClean="0"/>
              <a:t> </a:t>
            </a:r>
            <a:r>
              <a:rPr lang="ko-KR" altLang="en-US" dirty="0" smtClean="0"/>
              <a:t>접속</a:t>
            </a:r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r>
              <a:rPr lang="ko-KR" altLang="en-US" dirty="0" err="1" smtClean="0"/>
              <a:t>가천대학교</a:t>
            </a:r>
            <a:r>
              <a:rPr lang="ko-KR" altLang="en-US" dirty="0" smtClean="0"/>
              <a:t> 홈페이지 아이콘</a:t>
            </a:r>
            <a:r>
              <a:rPr lang="en-US" altLang="ko-KR" dirty="0" smtClean="0"/>
              <a:t>(</a:t>
            </a:r>
            <a:r>
              <a:rPr lang="ko-KR" altLang="en-US" dirty="0" smtClean="0"/>
              <a:t>빨간색 네모박스</a:t>
            </a:r>
            <a:endParaRPr lang="en-US" altLang="ko-KR" dirty="0" smtClean="0"/>
          </a:p>
          <a:p>
            <a:r>
              <a:rPr lang="ko-KR" altLang="en-US" dirty="0" smtClean="0"/>
              <a:t>클릭 후 홈페이지 접속</a:t>
            </a:r>
            <a:r>
              <a:rPr lang="en-US" altLang="ko-KR" dirty="0" smtClean="0"/>
              <a:t>)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31138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4000" dirty="0" smtClean="0"/>
              <a:t>2.</a:t>
            </a:r>
            <a:r>
              <a:rPr lang="ko-KR" altLang="en-US" sz="4000" dirty="0" smtClean="0"/>
              <a:t>가운데 등록금 고지서 및 </a:t>
            </a:r>
            <a:r>
              <a:rPr lang="ko-KR" altLang="en-US" sz="4000" dirty="0" err="1" smtClean="0"/>
              <a:t>납입증명</a:t>
            </a:r>
            <a:r>
              <a:rPr lang="ko-KR" altLang="en-US" sz="4000" dirty="0" smtClean="0"/>
              <a:t> 클릭</a:t>
            </a:r>
            <a:endParaRPr lang="ko-KR" alt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7186681" y="2031846"/>
            <a:ext cx="459933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홈페이지 접속 후 나오는 화면입니다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프린트 표시 된 빨간색 네모박스 안에 있는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u="sng" dirty="0" smtClean="0">
                <a:solidFill>
                  <a:srgbClr val="FF0000"/>
                </a:solidFill>
              </a:rPr>
              <a:t>등록금고지서 및 </a:t>
            </a:r>
            <a:r>
              <a:rPr lang="ko-KR" altLang="en-US" u="sng" dirty="0" err="1" smtClean="0">
                <a:solidFill>
                  <a:srgbClr val="FF0000"/>
                </a:solidFill>
              </a:rPr>
              <a:t>납입증명</a:t>
            </a:r>
            <a:r>
              <a:rPr lang="ko-KR" altLang="en-US" dirty="0" err="1"/>
              <a:t>을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클릭 하시면 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214" y="1521354"/>
            <a:ext cx="6190653" cy="404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84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482139"/>
            <a:ext cx="10831281" cy="739833"/>
          </a:xfrm>
        </p:spPr>
        <p:txBody>
          <a:bodyPr>
            <a:normAutofit/>
          </a:bodyPr>
          <a:lstStyle/>
          <a:p>
            <a:pPr algn="ctr"/>
            <a:r>
              <a:rPr lang="en-US" altLang="ko-KR" sz="4000" dirty="0"/>
              <a:t>3. </a:t>
            </a:r>
            <a:r>
              <a:rPr lang="ko-KR" altLang="en-US" sz="4000" dirty="0" smtClean="0"/>
              <a:t>가운데 </a:t>
            </a:r>
            <a:r>
              <a:rPr lang="ko-KR" altLang="en-US" sz="4000" dirty="0"/>
              <a:t>메뉴에서 </a:t>
            </a:r>
            <a:r>
              <a:rPr lang="ko-KR" altLang="en-US" sz="4000" dirty="0" smtClean="0"/>
              <a:t>대학원 밑의 고지서 클릭</a:t>
            </a:r>
            <a:endParaRPr lang="en-US" altLang="ko-KR" sz="40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839788" y="3682538"/>
            <a:ext cx="41072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왼쪽 </a:t>
            </a:r>
            <a:r>
              <a:rPr lang="ko-KR" altLang="en-US" dirty="0" err="1" smtClean="0"/>
              <a:t>메뉴판에</a:t>
            </a:r>
            <a:r>
              <a:rPr lang="ko-KR" altLang="en-US" dirty="0" smtClean="0"/>
              <a:t> 학생 메뉴가 있습니다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학생 메뉴 아래 등록을 클릭해주세요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159729" y="2053243"/>
            <a:ext cx="587212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등록금고지서 및 </a:t>
            </a:r>
            <a:r>
              <a:rPr lang="ko-KR" altLang="en-US" dirty="0" err="1" smtClean="0"/>
              <a:t>납입증명</a:t>
            </a:r>
            <a:r>
              <a:rPr lang="ko-KR" altLang="en-US" dirty="0" smtClean="0"/>
              <a:t> 아이콘을 클릭하면 나오는</a:t>
            </a:r>
            <a:endParaRPr lang="en-US" altLang="ko-KR" dirty="0" smtClean="0"/>
          </a:p>
          <a:p>
            <a:r>
              <a:rPr lang="ko-KR" altLang="en-US" dirty="0" smtClean="0"/>
              <a:t>화면입니다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대학원</a:t>
            </a:r>
            <a:r>
              <a:rPr lang="en-US" altLang="ko-KR" dirty="0" smtClean="0"/>
              <a:t>(</a:t>
            </a:r>
            <a:r>
              <a:rPr lang="ko-KR" altLang="en-US" dirty="0" smtClean="0"/>
              <a:t>각 대학원행정실</a:t>
            </a:r>
            <a:r>
              <a:rPr lang="en-US" altLang="ko-KR" dirty="0" smtClean="0"/>
              <a:t>) </a:t>
            </a:r>
            <a:r>
              <a:rPr lang="ko-KR" altLang="en-US" dirty="0" smtClean="0"/>
              <a:t>밑의 고지서</a:t>
            </a:r>
            <a:r>
              <a:rPr lang="en-US" altLang="ko-KR" dirty="0" smtClean="0"/>
              <a:t>(</a:t>
            </a:r>
            <a:r>
              <a:rPr lang="ko-KR" altLang="en-US" dirty="0" smtClean="0"/>
              <a:t>빨간색 네모박스</a:t>
            </a:r>
            <a:r>
              <a:rPr lang="en-US" altLang="ko-KR" dirty="0" smtClean="0"/>
              <a:t>)</a:t>
            </a:r>
          </a:p>
          <a:p>
            <a:r>
              <a:rPr lang="ko-KR" altLang="en-US" dirty="0" err="1" smtClean="0"/>
              <a:t>를</a:t>
            </a:r>
            <a:r>
              <a:rPr lang="ko-KR" altLang="en-US" dirty="0" smtClean="0"/>
              <a:t> 클릭하시면 됩니다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080" y="1363285"/>
            <a:ext cx="5196669" cy="421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98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839788" y="432262"/>
            <a:ext cx="10515600" cy="673331"/>
          </a:xfrm>
        </p:spPr>
        <p:txBody>
          <a:bodyPr>
            <a:normAutofit/>
          </a:bodyPr>
          <a:lstStyle/>
          <a:p>
            <a:pPr algn="ctr"/>
            <a:r>
              <a:rPr lang="en-US" altLang="ko-KR" sz="4000" dirty="0"/>
              <a:t>4</a:t>
            </a:r>
            <a:r>
              <a:rPr lang="en-US" altLang="ko-KR" sz="4000" dirty="0" smtClean="0"/>
              <a:t>.</a:t>
            </a:r>
            <a:r>
              <a:rPr lang="ko-KR" altLang="en-US" sz="4000" dirty="0" err="1" smtClean="0"/>
              <a:t>조건절</a:t>
            </a:r>
            <a:r>
              <a:rPr lang="ko-KR" altLang="en-US" sz="4000" dirty="0" smtClean="0"/>
              <a:t> </a:t>
            </a:r>
            <a:r>
              <a:rPr lang="ko-KR" altLang="en-US" sz="4000" dirty="0" err="1" smtClean="0"/>
              <a:t>파라미터</a:t>
            </a:r>
            <a:r>
              <a:rPr lang="ko-KR" altLang="en-US" sz="4000" dirty="0" smtClean="0"/>
              <a:t> 입력</a:t>
            </a:r>
            <a:endParaRPr lang="ko-KR" altLang="en-US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7099581" y="1753831"/>
            <a:ext cx="448035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3</a:t>
            </a:r>
            <a:r>
              <a:rPr lang="ko-KR" altLang="en-US" dirty="0" smtClean="0"/>
              <a:t>번의 고지서를 클릭하면 다음과 같은 </a:t>
            </a:r>
            <a:endParaRPr lang="en-US" altLang="ko-KR" dirty="0" smtClean="0"/>
          </a:p>
          <a:p>
            <a:r>
              <a:rPr lang="ko-KR" altLang="en-US" dirty="0" smtClean="0"/>
              <a:t>새 창이 뜹니다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본인의 학번과 비밀번호</a:t>
            </a:r>
            <a:r>
              <a:rPr lang="en-US" altLang="ko-KR" dirty="0" smtClean="0"/>
              <a:t>(</a:t>
            </a:r>
            <a:r>
              <a:rPr lang="ko-KR" altLang="en-US" dirty="0" smtClean="0"/>
              <a:t>생년월일 </a:t>
            </a:r>
            <a:r>
              <a:rPr lang="en-US" altLang="ko-KR" dirty="0" smtClean="0"/>
              <a:t>6</a:t>
            </a:r>
            <a:r>
              <a:rPr lang="ko-KR" altLang="en-US" dirty="0" smtClean="0"/>
              <a:t>자리 </a:t>
            </a:r>
            <a:r>
              <a:rPr lang="en-US" altLang="ko-KR" dirty="0" smtClean="0"/>
              <a:t>YYMMDD)</a:t>
            </a:r>
            <a:r>
              <a:rPr lang="ko-KR" altLang="en-US" dirty="0" smtClean="0"/>
              <a:t>를 입력하시면 됩니다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입력을 완료하시면 고지서가 나오며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확인 후 </a:t>
            </a:r>
            <a:r>
              <a:rPr lang="ko-KR" altLang="en-US" smtClean="0"/>
              <a:t>등록금 납부하시면 </a:t>
            </a:r>
            <a:r>
              <a:rPr lang="ko-KR" altLang="en-US" dirty="0" smtClean="0"/>
              <a:t>됩니다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738" y="1384993"/>
            <a:ext cx="5727267" cy="4889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10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223</Words>
  <Application>Microsoft Office PowerPoint</Application>
  <PresentationFormat>사용자 지정</PresentationFormat>
  <Paragraphs>54</Paragraphs>
  <Slides>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8" baseType="lpstr">
      <vt:lpstr>Office 테마</vt:lpstr>
      <vt:lpstr>대학원 재학생 등록안내</vt:lpstr>
      <vt:lpstr>2018학년도 1학기 재학생 등록금 납부 안내 </vt:lpstr>
      <vt:lpstr>추가 안내사항</vt:lpstr>
      <vt:lpstr>1. 가천대학원 홈페이지 접속</vt:lpstr>
      <vt:lpstr>2.가운데 등록금 고지서 및 납입증명 클릭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재학생 등록안내</dc:title>
  <dc:creator>user</dc:creator>
  <cp:lastModifiedBy>admin</cp:lastModifiedBy>
  <cp:revision>15</cp:revision>
  <dcterms:created xsi:type="dcterms:W3CDTF">2017-02-15T05:09:14Z</dcterms:created>
  <dcterms:modified xsi:type="dcterms:W3CDTF">2018-02-13T02:00:06Z</dcterms:modified>
</cp:coreProperties>
</file>