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72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2019.8.26(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2019.8.26(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8.30(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)/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: 9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6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241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2019학년도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20</cp:revision>
  <dcterms:created xsi:type="dcterms:W3CDTF">2017-02-15T05:09:14Z</dcterms:created>
  <dcterms:modified xsi:type="dcterms:W3CDTF">2019-09-02T00:44:35Z</dcterms:modified>
</cp:coreProperties>
</file>