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2021-08-13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2021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2021.8.23(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2021.8.23(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2.27(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20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15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은행에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.(</a:t>
            </a:r>
            <a:r>
              <a:rPr lang="ko-KR" altLang="en-US" dirty="0" err="1" smtClean="0"/>
              <a:t>방문은행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하나은행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245</Words>
  <Application>Microsoft Office PowerPoint</Application>
  <PresentationFormat>와이드스크린</PresentationFormat>
  <Paragraphs>57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대학원 재학생 등록안내</vt:lpstr>
      <vt:lpstr>2021학년도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GACHON</cp:lastModifiedBy>
  <cp:revision>24</cp:revision>
  <dcterms:created xsi:type="dcterms:W3CDTF">2017-02-15T05:09:14Z</dcterms:created>
  <dcterms:modified xsi:type="dcterms:W3CDTF">2021-08-13T00:57:52Z</dcterms:modified>
</cp:coreProperties>
</file>