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108" d="100"/>
          <a:sy n="108" d="100"/>
        </p:scale>
        <p:origin x="-96" y="-174"/>
      </p:cViewPr>
      <p:guideLst>
        <p:guide orient="horz" pos="217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2020-03-02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10006232" cy="1290465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대학원 재학생 </a:t>
            </a:r>
            <a:r>
              <a:rPr lang="ko-KR" altLang="en-US" dirty="0" smtClean="0"/>
              <a:t>등록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안내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2020</a:t>
            </a:r>
            <a:r>
              <a:rPr lang="ko-KR" altLang="en-US" sz="3600" dirty="0" smtClean="0"/>
              <a:t>학년도 </a:t>
            </a:r>
            <a:r>
              <a:rPr lang="en-US" altLang="ko-KR" sz="3600" dirty="0" smtClean="0"/>
              <a:t>1</a:t>
            </a:r>
            <a:r>
              <a:rPr lang="ko-KR" altLang="en-US" sz="3600" dirty="0" smtClean="0"/>
              <a:t>학기 재학생 등록금 </a:t>
            </a:r>
            <a:r>
              <a:rPr lang="ko-KR" altLang="en-US" sz="3600" dirty="0" smtClean="0"/>
              <a:t>납부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연장</a:t>
            </a:r>
            <a:r>
              <a:rPr lang="en-US" altLang="ko-KR" sz="3600" dirty="0" smtClean="0"/>
              <a:t>)</a:t>
            </a:r>
            <a:r>
              <a:rPr lang="ko-KR" altLang="en-US" sz="3600" dirty="0" smtClean="0"/>
              <a:t> </a:t>
            </a:r>
            <a:r>
              <a:rPr lang="ko-KR" altLang="en-US" sz="3600" dirty="0" smtClean="0"/>
              <a:t>안내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2020.3.6(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 </a:t>
            </a:r>
            <a:r>
              <a:rPr lang="ko-KR" altLang="en-US" dirty="0" smtClean="0"/>
              <a:t>까지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2020.2.24</a:t>
            </a:r>
            <a:r>
              <a:rPr lang="en-US" altLang="ko-KR" dirty="0" smtClean="0"/>
              <a:t>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3.6(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   </a:t>
            </a:r>
            <a:r>
              <a:rPr lang="en-US" altLang="ko-KR" b="1" dirty="0" smtClean="0"/>
              <a:t>* ‘</a:t>
            </a:r>
            <a:r>
              <a:rPr lang="ko-KR" altLang="en-US" b="1" dirty="0" err="1" smtClean="0"/>
              <a:t>신한은행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만</a:t>
            </a:r>
            <a:r>
              <a:rPr lang="ko-KR" altLang="en-US" b="1" dirty="0" smtClean="0"/>
              <a:t> 납부 가능</a:t>
            </a:r>
            <a:endParaRPr lang="en-US" altLang="ko-KR" b="1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목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17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신한은행에</a:t>
            </a:r>
            <a:r>
              <a:rPr lang="ko-KR" altLang="en-US" dirty="0" smtClean="0"/>
              <a:t>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253</Words>
  <Application>Microsoft Office PowerPoint</Application>
  <PresentationFormat>사용자 지정</PresentationFormat>
  <Paragraphs>57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대학원 재학생 등록(연장)안내</vt:lpstr>
      <vt:lpstr>2020학년도 1학기 재학생 등록금 납부(연장)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admin</cp:lastModifiedBy>
  <cp:revision>22</cp:revision>
  <dcterms:created xsi:type="dcterms:W3CDTF">2017-02-15T05:09:14Z</dcterms:created>
  <dcterms:modified xsi:type="dcterms:W3CDTF">2020-03-02T01:50:48Z</dcterms:modified>
</cp:coreProperties>
</file>