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86" autoAdjust="0"/>
    <p:restoredTop sz="94660"/>
  </p:normalViewPr>
  <p:slideViewPr>
    <p:cSldViewPr snapToGrid="0">
      <p:cViewPr varScale="1">
        <p:scale>
          <a:sx n="77" d="100"/>
          <a:sy n="77" d="100"/>
        </p:scale>
        <p:origin x="71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2020-08-19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2020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2</a:t>
            </a:r>
            <a:r>
              <a:rPr lang="ko-KR" altLang="en-US" dirty="0" smtClean="0"/>
              <a:t>학기 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2020.8.24(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2020.8.24(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8.28(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</a:t>
            </a:r>
            <a:r>
              <a:rPr lang="ko-KR" altLang="en-US" dirty="0" smtClean="0"/>
              <a:t>공지사항 본문을 참고바랍니다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8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20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목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(</a:t>
            </a:r>
            <a:r>
              <a:rPr lang="ko-KR" altLang="en-US" dirty="0" err="1" smtClean="0"/>
              <a:t>등록후</a:t>
            </a:r>
            <a:r>
              <a:rPr lang="ko-KR" altLang="en-US" dirty="0" smtClean="0"/>
              <a:t> 휴학 마감일</a:t>
            </a:r>
            <a:r>
              <a:rPr lang="en-US" altLang="ko-KR" dirty="0" smtClean="0"/>
              <a:t>: 10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16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은행에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.(</a:t>
            </a:r>
            <a:r>
              <a:rPr lang="ko-KR" altLang="en-US" dirty="0" smtClean="0"/>
              <a:t>하나은행</a:t>
            </a:r>
            <a:r>
              <a:rPr lang="en-US" altLang="ko-KR" dirty="0" smtClean="0"/>
              <a:t>)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err="1" smtClean="0"/>
              <a:t>네이버창에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로 홈페이지 접속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243</Words>
  <Application>Microsoft Office PowerPoint</Application>
  <PresentationFormat>와이드스크린</PresentationFormat>
  <Paragraphs>57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대학원 재학생 등록안내</vt:lpstr>
      <vt:lpstr>2020학년도 2학기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Windows User</cp:lastModifiedBy>
  <cp:revision>23</cp:revision>
  <dcterms:created xsi:type="dcterms:W3CDTF">2017-02-15T05:09:14Z</dcterms:created>
  <dcterms:modified xsi:type="dcterms:W3CDTF">2020-08-19T06:04:58Z</dcterms:modified>
</cp:coreProperties>
</file>