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2018-08-17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/>
          <a:lstStyle/>
          <a:p>
            <a:r>
              <a:rPr lang="ko-KR" altLang="en-US" dirty="0" smtClean="0"/>
              <a:t>대학원 재학생 </a:t>
            </a:r>
            <a:r>
              <a:rPr lang="ko-KR" altLang="en-US" dirty="0" err="1" smtClean="0"/>
              <a:t>등록안내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2018</a:t>
            </a:r>
            <a:r>
              <a:rPr lang="ko-KR" altLang="en-US" dirty="0" smtClean="0"/>
              <a:t>학년도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 </a:t>
            </a:r>
            <a:r>
              <a:rPr lang="ko-KR" altLang="en-US" dirty="0" smtClean="0"/>
              <a:t>재학생 등록금 납부 안내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2018.8.27(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2018.8.27(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8.31(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8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31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223</Words>
  <Application>Microsoft Office PowerPoint</Application>
  <PresentationFormat>사용자 지정</PresentationFormat>
  <Paragraphs>54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등록안내</vt:lpstr>
      <vt:lpstr>2018학년도 2학기 재학생 등록금 납부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16</cp:revision>
  <dcterms:created xsi:type="dcterms:W3CDTF">2017-02-15T05:09:14Z</dcterms:created>
  <dcterms:modified xsi:type="dcterms:W3CDTF">2018-08-17T01:21:40Z</dcterms:modified>
</cp:coreProperties>
</file>