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930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2019.8.26(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2019.8.26(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8.30(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29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231</Words>
  <Application>Microsoft Office PowerPoint</Application>
  <PresentationFormat>사용자 지정</PresentationFormat>
  <Paragraphs>57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2019학년도 2학기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19</cp:revision>
  <dcterms:created xsi:type="dcterms:W3CDTF">2017-02-15T05:09:14Z</dcterms:created>
  <dcterms:modified xsi:type="dcterms:W3CDTF">2019-08-19T02:19:35Z</dcterms:modified>
</cp:coreProperties>
</file>