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7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12752" y="1088966"/>
            <a:ext cx="9891932" cy="1290465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대학원 재학생 </a:t>
            </a:r>
            <a:r>
              <a:rPr lang="ko-KR" altLang="en-US" dirty="0" smtClean="0"/>
              <a:t>등록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) </a:t>
            </a:r>
            <a:r>
              <a:rPr lang="ko-KR" altLang="en-US" dirty="0" smtClean="0"/>
              <a:t>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8069" y="365126"/>
            <a:ext cx="11623431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재학생 등록금 </a:t>
            </a:r>
            <a:r>
              <a:rPr lang="ko-KR" altLang="en-US" dirty="0" smtClean="0"/>
              <a:t>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ko-KR" altLang="en-US" dirty="0" smtClean="0"/>
              <a:t>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2020.8.24(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</a:t>
            </a:r>
            <a:r>
              <a:rPr lang="ko-KR" altLang="en-US" dirty="0" smtClean="0"/>
              <a:t>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ko-KR" altLang="en-US" dirty="0" smtClean="0"/>
              <a:t>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2020.8.31(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9.4(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장학재단에서 대출 받으시는 분들은 </a:t>
            </a:r>
            <a:r>
              <a:rPr lang="ko-KR" altLang="en-US" dirty="0" smtClean="0"/>
              <a:t>공지사항 참조 바랍니다</a:t>
            </a:r>
            <a:r>
              <a:rPr lang="en-US" altLang="ko-KR" dirty="0" smtClean="0"/>
              <a:t>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smtClean="0"/>
              <a:t>하나은행에 </a:t>
            </a:r>
            <a:r>
              <a:rPr lang="ko-KR" altLang="en-US" dirty="0" smtClean="0"/>
              <a:t>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227</Words>
  <Application>Microsoft Office PowerPoint</Application>
  <PresentationFormat>사용자 지정</PresentationFormat>
  <Paragraphs>55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등록(연장) 안내</vt:lpstr>
      <vt:lpstr>2020학년도 2학기 재학생 등록금 납부(연장)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23</cp:revision>
  <dcterms:created xsi:type="dcterms:W3CDTF">2017-02-15T05:09:14Z</dcterms:created>
  <dcterms:modified xsi:type="dcterms:W3CDTF">2020-08-31T00:43:07Z</dcterms:modified>
</cp:coreProperties>
</file>