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2018-03-05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2018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1</a:t>
            </a:r>
            <a:r>
              <a:rPr lang="ko-KR" altLang="en-US" dirty="0" smtClean="0"/>
              <a:t>학기 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2018.2.20(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</a:t>
            </a:r>
            <a:r>
              <a:rPr lang="en-US" altLang="ko-KR" dirty="0" smtClean="0"/>
              <a:t>(2</a:t>
            </a:r>
            <a:r>
              <a:rPr lang="ko-KR" altLang="en-US" dirty="0" smtClean="0"/>
              <a:t>차 연장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2018.3.6(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3.12(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7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수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등록금 납부하시면 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228</Words>
  <Application>Microsoft Office PowerPoint</Application>
  <PresentationFormat>사용자 지정</PresentationFormat>
  <Paragraphs>54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2018학년도 1학기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17</cp:revision>
  <dcterms:created xsi:type="dcterms:W3CDTF">2017-02-15T05:09:14Z</dcterms:created>
  <dcterms:modified xsi:type="dcterms:W3CDTF">2018-03-05T01:18:02Z</dcterms:modified>
</cp:coreProperties>
</file>